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0" r:id="rId7"/>
    <p:sldId id="259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AAA95-C037-470A-B925-EE150B543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F5A65-A54C-4206-8ED0-6DB1751CC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EDF9A-E9CA-4332-9FBA-F2D26C4A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6DF9-0A4C-42A0-8379-493D3B2E387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C6CF6-F87D-491F-A39A-8D4436BA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60E9D-D548-49AF-BE2B-3165C961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37255-5E69-4D9D-934C-EAAD0FE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6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A4D5B-8F8E-4492-BD33-B4FD45A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05C424-FBC9-4F2E-AACE-344AC0B63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60E04-EFFE-4CFB-A821-8ADB21D24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6DF9-0A4C-42A0-8379-493D3B2E387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EAD32-94BB-44DF-B560-61995620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51F75-72A6-4ACB-8F35-63CAF759B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37255-5E69-4D9D-934C-EAAD0FE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5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D54EA3-2737-4925-8F13-BF1C19372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102E-4094-4507-9E31-47EB3A23A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C5C9A-C0E9-45EA-9106-FE7AE5A5D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6DF9-0A4C-42A0-8379-493D3B2E387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4AC5F-3BE4-48A5-9DF9-677E31A5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A0DB4-475C-4B60-B7CC-A34B093F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37255-5E69-4D9D-934C-EAAD0FE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6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2C32A-62E5-4302-A6B1-6A93F9F5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E3BED-389F-4D0E-81D8-5FDAAB6B3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3CD5D-DCEF-4619-B00C-D81FB5B88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6DF9-0A4C-42A0-8379-493D3B2E387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CEB53-5FEF-431E-B549-E7DDB28F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A8D2B-F0E4-499C-8808-40F5FBFA0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37255-5E69-4D9D-934C-EAAD0FE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0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536ED-9233-405B-B9ED-999AAB14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12F42-F962-4138-98C5-AD5FE32ED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6FB1C-9145-41F0-9026-99712EB5F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6DF9-0A4C-42A0-8379-493D3B2E387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3D575-7A77-41EA-8276-86A951DF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2A01D-FD08-45E9-863B-DBBB0AA2C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37255-5E69-4D9D-934C-EAAD0FE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5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7B43F-C057-4ED3-9723-E91A665C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000DF-048F-4E88-AB7B-04CAF4E9F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E1B6F-63E8-4FA2-BB02-0DFD95AD7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B9912-7209-48FC-88DA-2C953EF2A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6DF9-0A4C-42A0-8379-493D3B2E387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BDEC6-9DA5-4C7A-A95D-D8AB827FE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DD098-0FC7-4D0C-B7A3-C59B997D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37255-5E69-4D9D-934C-EAAD0FE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6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F1BBD-B1A2-412B-A832-B32C0B0EE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AAA68-8699-4D54-9AC8-0BA30DF9C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732FD-2EF8-4998-A7E2-7427275C5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235B54-235A-47B2-A6A3-03B5D7AB5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B94AAC-EE92-4DC3-BF62-294D163F5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33B3F3-697C-4589-8165-6E2B7E11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6DF9-0A4C-42A0-8379-493D3B2E387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98EA7-4280-4943-B229-C4ABD4CA1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5DC78E-4037-4A15-8C5C-9A3D896B6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37255-5E69-4D9D-934C-EAAD0FE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E9617-056D-420C-A3DE-D71A64148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6299D2-4C49-49DB-8598-0C859DED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6DF9-0A4C-42A0-8379-493D3B2E387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2FD17-1BBE-4066-9F61-D43295280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757FD7-A4AA-4F5F-9148-4AFCD767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37255-5E69-4D9D-934C-EAAD0FE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0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DF6DE-FB1A-4A07-92E1-3F01F27CF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6DF9-0A4C-42A0-8379-493D3B2E387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CDA1C-22FB-44FE-ABF3-3AE423309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4F633-0CAC-4DB6-86F1-560B75E5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37255-5E69-4D9D-934C-EAAD0FE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BEC2-3853-49B1-B2F3-FD1346A0F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05654-D847-4908-AA93-39577BEE3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FB21E-5B71-4379-9BDC-25C67FD44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94AC-0B28-43A0-B155-60482CE62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6DF9-0A4C-42A0-8379-493D3B2E387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1DB35-4827-4F61-81E1-BEBF9143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D9EAF-702C-454B-9237-D4D16656C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37255-5E69-4D9D-934C-EAAD0FE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4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8AB3F-8D49-4D6E-9F8A-E87525F2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C17501-4AB5-4665-8075-9401E8DFDA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09BED-023F-43E4-96D0-345AF5D1D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C8A00-7469-41EB-A2EC-4D3B7C9B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6DF9-0A4C-42A0-8379-493D3B2E387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B33F9-3987-45BF-B19A-2EA87E3C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8E3DD-A7B2-4BF6-AD7F-607DC66E1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37255-5E69-4D9D-934C-EAAD0FE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5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746E8B-5D99-47E5-8D1A-D2A97C2E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92E7A-A062-480C-962C-45E49378A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00A25-643D-4B0B-8AA7-39C8807F9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06DF9-0A4C-42A0-8379-493D3B2E387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FFDC5-65B7-43E6-8AC1-72D27981A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06708-2C5C-4A68-85AA-BF25B1D33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37255-5E69-4D9D-934C-EAAD0FE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2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7CF1-921E-4C57-874C-85A311EC0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Oneness  the dream and goal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948A00-0BAE-43C5-9FFF-4FE4FEF388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i="1" dirty="0"/>
              <a:t>From time immemorial</a:t>
            </a:r>
          </a:p>
        </p:txBody>
      </p:sp>
    </p:spTree>
    <p:extLst>
      <p:ext uri="{BB962C8B-B14F-4D97-AF65-F5344CB8AC3E}">
        <p14:creationId xmlns:p14="http://schemas.microsoft.com/office/powerpoint/2010/main" val="332346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84A0-C112-4FC8-A2AE-2A82F6B7E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6266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/>
              <a:t>Anor </a:t>
            </a:r>
            <a:r>
              <a:rPr lang="en-US" i="1" dirty="0" err="1"/>
              <a:t>aniyan</a:t>
            </a:r>
            <a:r>
              <a:rPr lang="en-US" i="1" dirty="0"/>
              <a:t>, </a:t>
            </a:r>
            <a:r>
              <a:rPr lang="en-US" i="1" dirty="0" err="1"/>
              <a:t>mahato</a:t>
            </a:r>
            <a:r>
              <a:rPr lang="en-US" i="1" dirty="0"/>
              <a:t> </a:t>
            </a:r>
            <a:r>
              <a:rPr lang="en-US" i="1" dirty="0" err="1"/>
              <a:t>mahiyan</a:t>
            </a:r>
            <a:endParaRPr lang="en-US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8B39AA-D47B-4AFC-A5D1-55FA8712B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1018385"/>
            <a:ext cx="11462571" cy="344777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B823A2-547A-4977-AFE3-99D1A3B48A19}"/>
              </a:ext>
            </a:extLst>
          </p:cNvPr>
          <p:cNvSpPr txBox="1"/>
          <p:nvPr/>
        </p:nvSpPr>
        <p:spPr>
          <a:xfrm>
            <a:off x="359229" y="4849586"/>
            <a:ext cx="114625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Smaller than the smallest</a:t>
            </a:r>
            <a:r>
              <a:rPr lang="en-US" sz="4400" dirty="0"/>
              <a:t>, Larger than the largest,</a:t>
            </a:r>
          </a:p>
          <a:p>
            <a:r>
              <a:rPr lang="en-US" sz="4800" b="1" dirty="0"/>
              <a:t>The soul breathes in the secret heart of man</a:t>
            </a:r>
          </a:p>
        </p:txBody>
      </p:sp>
    </p:spTree>
    <p:extLst>
      <p:ext uri="{BB962C8B-B14F-4D97-AF65-F5344CB8AC3E}">
        <p14:creationId xmlns:p14="http://schemas.microsoft.com/office/powerpoint/2010/main" val="171734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ED93A6-5C0B-4A29-AAAA-157C0F4B6A4A}"/>
              </a:ext>
            </a:extLst>
          </p:cNvPr>
          <p:cNvSpPr txBox="1"/>
          <p:nvPr/>
        </p:nvSpPr>
        <p:spPr>
          <a:xfrm>
            <a:off x="620486" y="228601"/>
            <a:ext cx="1098912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“Mine after all may be a utopian dream.   But being innocent, </a:t>
            </a:r>
          </a:p>
          <a:p>
            <a:r>
              <a:rPr lang="en-US" sz="5400" dirty="0"/>
              <a:t>I thought I might indulge in it</a:t>
            </a:r>
          </a:p>
          <a:p>
            <a:r>
              <a:rPr lang="en-US" sz="5400" dirty="0"/>
              <a:t> until I go to the land of dreams and </a:t>
            </a:r>
          </a:p>
          <a:p>
            <a:r>
              <a:rPr lang="en-US" sz="5400" dirty="0"/>
              <a:t>sleep there  with all the dreamers </a:t>
            </a:r>
          </a:p>
          <a:p>
            <a:r>
              <a:rPr lang="en-US" sz="5400" dirty="0"/>
              <a:t>of past and future times.”</a:t>
            </a:r>
          </a:p>
          <a:p>
            <a:r>
              <a:rPr lang="en-US" sz="4400" dirty="0"/>
              <a:t>-</a:t>
            </a:r>
            <a:r>
              <a:rPr lang="en-US" sz="3600" dirty="0"/>
              <a:t>Thomas Jefferson – Light and Liberty  (check exact quote)</a:t>
            </a:r>
          </a:p>
        </p:txBody>
      </p:sp>
    </p:spTree>
    <p:extLst>
      <p:ext uri="{BB962C8B-B14F-4D97-AF65-F5344CB8AC3E}">
        <p14:creationId xmlns:p14="http://schemas.microsoft.com/office/powerpoint/2010/main" val="207081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1BE08B-9D66-40DD-8023-E8B7E2ECD734}"/>
              </a:ext>
            </a:extLst>
          </p:cNvPr>
          <p:cNvSpPr txBox="1"/>
          <p:nvPr/>
        </p:nvSpPr>
        <p:spPr>
          <a:xfrm>
            <a:off x="1469571" y="555172"/>
            <a:ext cx="974815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Supreme had a dream, the Usa, </a:t>
            </a:r>
          </a:p>
          <a:p>
            <a:r>
              <a:rPr lang="en-US" sz="4000" dirty="0"/>
              <a:t>the league of nations </a:t>
            </a:r>
          </a:p>
          <a:p>
            <a:r>
              <a:rPr lang="en-US" sz="4000" dirty="0"/>
              <a:t>the United Nations –Heart home of the world body</a:t>
            </a:r>
          </a:p>
          <a:p>
            <a:r>
              <a:rPr lang="en-US" sz="4000" dirty="0"/>
              <a:t>Oneness –Home., Oneness –world</a:t>
            </a:r>
          </a:p>
          <a:p>
            <a:endParaRPr lang="en-US" sz="4000" dirty="0"/>
          </a:p>
          <a:p>
            <a:r>
              <a:rPr lang="en-US" sz="4000" dirty="0"/>
              <a:t>May not be in this form – but at present the closest-</a:t>
            </a:r>
          </a:p>
          <a:p>
            <a:r>
              <a:rPr lang="en-US" sz="4000" dirty="0"/>
              <a:t>  get exact quote.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1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0C47F7-B75D-485F-84AB-AA2924EFE04E}"/>
              </a:ext>
            </a:extLst>
          </p:cNvPr>
          <p:cNvSpPr txBox="1"/>
          <p:nvPr/>
        </p:nvSpPr>
        <p:spPr>
          <a:xfrm>
            <a:off x="587829" y="440871"/>
            <a:ext cx="1092381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“I feel the </a:t>
            </a:r>
            <a:r>
              <a:rPr lang="en-US" sz="4400" b="1" dirty="0"/>
              <a:t>United Nations is not a mere building, i</a:t>
            </a:r>
            <a:r>
              <a:rPr lang="en-US" sz="4400" dirty="0"/>
              <a:t>t is not an ordinary building, </a:t>
            </a:r>
          </a:p>
          <a:p>
            <a:r>
              <a:rPr lang="en-US" sz="4400" dirty="0"/>
              <a:t>but it is a heavenly building where</a:t>
            </a:r>
          </a:p>
          <a:p>
            <a:r>
              <a:rPr lang="en-US" sz="4400" dirty="0"/>
              <a:t> truth, light, peace and bliss can be found, </a:t>
            </a:r>
          </a:p>
          <a:p>
            <a:r>
              <a:rPr lang="en-US" sz="4400" dirty="0"/>
              <a:t>a place that will be flooded with light, peace and bliss. </a:t>
            </a:r>
            <a:r>
              <a:rPr lang="en-US" sz="4400" b="1" dirty="0"/>
              <a:t>It is a torch bearer </a:t>
            </a:r>
            <a:r>
              <a:rPr lang="en-US" sz="4400" dirty="0"/>
              <a:t>of</a:t>
            </a:r>
            <a:r>
              <a:rPr lang="en-US" sz="4400" b="1" dirty="0"/>
              <a:t> </a:t>
            </a:r>
            <a:r>
              <a:rPr lang="en-US" sz="4400" dirty="0"/>
              <a:t>ultimate truth </a:t>
            </a:r>
          </a:p>
          <a:p>
            <a:pPr algn="ctr"/>
            <a:r>
              <a:rPr lang="en-US" sz="4400" dirty="0"/>
              <a:t>– and the </a:t>
            </a:r>
            <a:r>
              <a:rPr lang="en-US" sz="4400" b="1" dirty="0"/>
              <a:t>ultimate truth is</a:t>
            </a:r>
          </a:p>
          <a:p>
            <a:pPr algn="ctr"/>
            <a:r>
              <a:rPr lang="en-US" sz="4400" b="1" dirty="0"/>
              <a:t> the universal peace</a:t>
            </a:r>
            <a:r>
              <a:rPr lang="en-US" sz="4400" dirty="0"/>
              <a:t>”</a:t>
            </a:r>
          </a:p>
          <a:p>
            <a:pPr lvl="1" algn="r"/>
            <a:r>
              <a:rPr lang="en-US" sz="3600" dirty="0"/>
              <a:t>– Sri Chinmoy, July 30</a:t>
            </a:r>
            <a:r>
              <a:rPr lang="en-US" sz="3600" baseline="30000" dirty="0"/>
              <a:t>th</a:t>
            </a:r>
            <a:r>
              <a:rPr lang="en-US" sz="3600" dirty="0"/>
              <a:t>, 1974</a:t>
            </a:r>
          </a:p>
        </p:txBody>
      </p:sp>
    </p:spTree>
    <p:extLst>
      <p:ext uri="{BB962C8B-B14F-4D97-AF65-F5344CB8AC3E}">
        <p14:creationId xmlns:p14="http://schemas.microsoft.com/office/powerpoint/2010/main" val="316850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A125C74-7ACC-4158-9974-68A00DCF2F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247676"/>
              </p:ext>
            </p:extLst>
          </p:nvPr>
        </p:nvGraphicFramePr>
        <p:xfrm>
          <a:off x="1404257" y="413018"/>
          <a:ext cx="10009413" cy="6432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6854825" imgH="4404786" progId="Word.Document.12">
                  <p:embed/>
                </p:oleObj>
              </mc:Choice>
              <mc:Fallback>
                <p:oleObj name="Document" r:id="rId3" imgW="6854825" imgH="44047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4257" y="413018"/>
                        <a:ext cx="10009413" cy="6432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47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F091C9-CFA2-4809-BABB-A33503E092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" y="391886"/>
            <a:ext cx="10945585" cy="6290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248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20639B-4435-4973-AE7A-A64126DBF0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957" y="522514"/>
            <a:ext cx="3705487" cy="42247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B8DD4B-96C5-413A-B56D-F404062C62D3}"/>
              </a:ext>
            </a:extLst>
          </p:cNvPr>
          <p:cNvSpPr txBox="1"/>
          <p:nvPr/>
        </p:nvSpPr>
        <p:spPr>
          <a:xfrm>
            <a:off x="610700" y="375138"/>
            <a:ext cx="73086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Lyrics:</a:t>
            </a:r>
          </a:p>
          <a:p>
            <a:r>
              <a:rPr lang="en-US" sz="3600" dirty="0"/>
              <a:t>Amar guru, </a:t>
            </a:r>
            <a:r>
              <a:rPr lang="en-US" sz="3600" dirty="0" err="1"/>
              <a:t>sabar</a:t>
            </a:r>
            <a:r>
              <a:rPr lang="en-US" sz="3600" dirty="0"/>
              <a:t> guru, only Supreme      </a:t>
            </a:r>
            <a:r>
              <a:rPr lang="en-US" sz="3600" dirty="0" err="1"/>
              <a:t>Amra</a:t>
            </a:r>
            <a:r>
              <a:rPr lang="en-US" sz="3600" dirty="0"/>
              <a:t> </a:t>
            </a:r>
            <a:r>
              <a:rPr lang="en-US" sz="3600" dirty="0" err="1"/>
              <a:t>sabai</a:t>
            </a:r>
            <a:r>
              <a:rPr lang="en-US" sz="3600" dirty="0"/>
              <a:t> </a:t>
            </a:r>
            <a:r>
              <a:rPr lang="en-US" sz="3600" dirty="0" err="1"/>
              <a:t>Supremer</a:t>
            </a:r>
            <a:r>
              <a:rPr lang="en-US" sz="3600" dirty="0"/>
              <a:t> Infinity’s dream.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Translation:</a:t>
            </a:r>
          </a:p>
          <a:p>
            <a:r>
              <a:rPr lang="en-US" sz="5400" dirty="0"/>
              <a:t>The </a:t>
            </a:r>
            <a:r>
              <a:rPr lang="en-US" sz="5400" b="1" dirty="0"/>
              <a:t>Supreme</a:t>
            </a:r>
            <a:r>
              <a:rPr lang="en-US" sz="5400" dirty="0"/>
              <a:t> is the </a:t>
            </a:r>
          </a:p>
          <a:p>
            <a:r>
              <a:rPr lang="en-US" sz="5400" b="1" dirty="0"/>
              <a:t>only guru of </a:t>
            </a:r>
            <a:r>
              <a:rPr lang="en-US" sz="5400" dirty="0"/>
              <a:t>mine</a:t>
            </a:r>
          </a:p>
          <a:p>
            <a:r>
              <a:rPr lang="en-US" sz="5400" dirty="0"/>
              <a:t> and </a:t>
            </a:r>
            <a:r>
              <a:rPr lang="en-US" sz="5400" b="1" dirty="0"/>
              <a:t>everybody</a:t>
            </a:r>
            <a:r>
              <a:rPr lang="en-US" sz="5400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6734D0-72BB-4E56-A548-896154D2348E}"/>
              </a:ext>
            </a:extLst>
          </p:cNvPr>
          <p:cNvSpPr txBox="1"/>
          <p:nvPr/>
        </p:nvSpPr>
        <p:spPr>
          <a:xfrm>
            <a:off x="963386" y="5339444"/>
            <a:ext cx="10890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We </a:t>
            </a:r>
            <a:r>
              <a:rPr lang="en-US" sz="5400" b="1" dirty="0"/>
              <a:t>all are </a:t>
            </a:r>
            <a:r>
              <a:rPr lang="en-US" sz="5400" dirty="0"/>
              <a:t>the </a:t>
            </a:r>
            <a:r>
              <a:rPr lang="en-US" sz="5400" b="1" dirty="0"/>
              <a:t>dreams of His Infinity.</a:t>
            </a:r>
          </a:p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254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6200</TotalTime>
  <Words>237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Document</vt:lpstr>
      <vt:lpstr>Oneness  the dream and goal</vt:lpstr>
      <vt:lpstr>Anor aniyan, mahato mahiyan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Oneness the goal</dc:title>
  <dc:creator>adhiratha keefe</dc:creator>
  <cp:lastModifiedBy>adhiratha keefe</cp:lastModifiedBy>
  <cp:revision>12</cp:revision>
  <dcterms:created xsi:type="dcterms:W3CDTF">2019-02-01T01:35:34Z</dcterms:created>
  <dcterms:modified xsi:type="dcterms:W3CDTF">2019-02-07T02:54:23Z</dcterms:modified>
</cp:coreProperties>
</file>